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sldIdLst>
    <p:sldId id="276" r:id="rId5"/>
    <p:sldId id="311" r:id="rId6"/>
    <p:sldId id="315" r:id="rId7"/>
    <p:sldId id="459" r:id="rId8"/>
    <p:sldId id="469" r:id="rId9"/>
    <p:sldId id="470" r:id="rId10"/>
    <p:sldId id="314" r:id="rId11"/>
    <p:sldId id="463" r:id="rId12"/>
    <p:sldId id="464" r:id="rId13"/>
    <p:sldId id="465" r:id="rId14"/>
    <p:sldId id="466" r:id="rId15"/>
    <p:sldId id="461" r:id="rId16"/>
    <p:sldId id="467" r:id="rId17"/>
    <p:sldId id="468" r:id="rId18"/>
    <p:sldId id="317" r:id="rId19"/>
    <p:sldId id="316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41" r:id="rId42"/>
    <p:sldId id="343" r:id="rId43"/>
    <p:sldId id="344" r:id="rId44"/>
    <p:sldId id="346" r:id="rId45"/>
    <p:sldId id="345" r:id="rId46"/>
    <p:sldId id="347" r:id="rId47"/>
    <p:sldId id="349" r:id="rId48"/>
    <p:sldId id="350" r:id="rId49"/>
    <p:sldId id="348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D1A"/>
    <a:srgbClr val="C92131"/>
    <a:srgbClr val="D32629"/>
    <a:srgbClr val="A4302D"/>
    <a:srgbClr val="041827"/>
    <a:srgbClr val="FFD933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3"/>
    <p:restoredTop sz="56155"/>
  </p:normalViewPr>
  <p:slideViewPr>
    <p:cSldViewPr snapToGrid="0" snapToObjects="1">
      <p:cViewPr varScale="1">
        <p:scale>
          <a:sx n="76" d="100"/>
          <a:sy n="76" d="100"/>
        </p:scale>
        <p:origin x="1712" y="200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6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4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0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94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8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7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88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928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51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28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95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31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1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12/20/19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12/20/19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onward@quickenloans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tiff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tiff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onward@quickenloans.com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tif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69833"/>
            <a:ext cx="5457739" cy="1894276"/>
          </a:xfrm>
        </p:spPr>
        <p:txBody>
          <a:bodyPr anchor="t" anchorCtr="0">
            <a:noAutofit/>
          </a:bodyPr>
          <a:lstStyle/>
          <a:p>
            <a:r>
              <a:rPr lang="en-US" sz="3200" b="1" dirty="0"/>
              <a:t>Bringing ML to Mobile Apps – Let’s build an app to perform Face Recognition using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561" y="4170183"/>
            <a:ext cx="4893276" cy="2171946"/>
          </a:xfrm>
        </p:spPr>
        <p:txBody>
          <a:bodyPr>
            <a:normAutofit fontScale="92500" lnSpcReduction="20000"/>
          </a:bodyPr>
          <a:lstStyle/>
          <a:p>
            <a:r>
              <a:rPr lang="en-US" sz="4400" b="1" dirty="0"/>
              <a:t>Don Ward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donward@quickenloans.com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@</a:t>
            </a:r>
            <a:r>
              <a:rPr lang="en-US" sz="2800" dirty="0" err="1">
                <a:solidFill>
                  <a:schemeClr val="bg1"/>
                </a:solidFill>
              </a:rPr>
              <a:t>donwardpeng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1918009" y="1037063"/>
            <a:ext cx="4404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React Native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8D80E-6528-7849-9A45-F91096BC5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517650"/>
            <a:ext cx="8001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7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1918009" y="1037063"/>
            <a:ext cx="4404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Flutter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1A561-0126-2A41-8B21-9F7CC968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0" y="1498600"/>
            <a:ext cx="79756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6987" y="-1377839"/>
            <a:ext cx="14260401" cy="9809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DC815A-F000-0D4B-81F2-A78657A3B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066" y="1463221"/>
            <a:ext cx="7315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6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3722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 Dart?’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1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5008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Need next slide!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9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2" y="54567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setup your environment!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2804187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945967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detroitmeetsflutter</a:t>
            </a:r>
            <a:endParaRPr lang="en-US" sz="32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647383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640958"/>
            <a:ext cx="93304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1057008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are we building today?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does it use?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Why Flutter?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Why Dart?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Let’s setup out environments!</a:t>
            </a:r>
          </a:p>
          <a:p>
            <a:b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0"/>
            <a:ext cx="41969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Widgets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7719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77471"/>
            <a:ext cx="10551745" cy="4503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-1"/>
            <a:ext cx="4222879" cy="6900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372099" y="1692058"/>
            <a:ext cx="4642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‘Exciting Stuff! 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182505"/>
            <a:ext cx="109820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642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275799"/>
            <a:ext cx="64454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733A-7EBA-DE42-A17D-1839FCE1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64" y="-4670"/>
            <a:ext cx="3460663" cy="68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Detroit 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(‘Detroit Meets’),),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Online Media 4" descr="flutter_example.mp4">
            <a:hlinkClick r:id="" action="ppaction://media"/>
            <a:extLst>
              <a:ext uri="{FF2B5EF4-FFF2-40B4-BE49-F238E27FC236}">
                <a16:creationId xmlns:a16="http://schemas.microsoft.com/office/drawing/2014/main" id="{86E044F2-8CBE-654D-9649-B28A16603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5723" y="0"/>
            <a:ext cx="345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5185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94693" y="29674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279703"/>
            <a:ext cx="115199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36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C6B15-AE4D-8840-9276-7AA6E147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3" y="3114711"/>
            <a:ext cx="3603812" cy="1967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C662D-50A5-5B48-A523-9317F39B3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514" y="3034029"/>
            <a:ext cx="4183983" cy="2356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2ABB1-816B-FC4C-A4B4-9A12492A3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637" y="2900671"/>
            <a:ext cx="1454426" cy="21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1" y="16836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Floating Action Button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,));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 object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child: const 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onPressed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() for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2055535"/>
            <a:ext cx="12191999" cy="2735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child: const Icon(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 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() {}),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50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1995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143000"/>
            <a:ext cx="12191999" cy="5714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final List&lt;Image&gt; 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= 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detroit_cityscape.jpg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('assets/tigers-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];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5058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175273" y="2122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35386"/>
            <a:ext cx="12191999" cy="5522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})}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Update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home: 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title: Text('Detroit Meets'),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children: 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.map((element) =&gt; 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margin: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64745" y="557848"/>
            <a:ext cx="4285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3A89A-19F6-E346-B560-D08DE091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0" y="243128"/>
            <a:ext cx="3213100" cy="637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F8984-79B2-CD4E-89A1-06866F2DC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0" y="243128"/>
            <a:ext cx="3213100" cy="6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78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simple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19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drawer: Drawer(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padding: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EdgeInsets.zero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Container(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height: 128.0,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DrawerHeader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child: Text(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'Detroit 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56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640958"/>
            <a:ext cx="121919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detroitmeetsflutter</a:t>
            </a: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587" y="43791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3" y="4446516"/>
            <a:ext cx="6059865" cy="1497719"/>
          </a:xfrm>
        </p:spPr>
        <p:txBody>
          <a:bodyPr anchor="t" anchorCtr="0">
            <a:noAutofit/>
          </a:bodyPr>
          <a:lstStyle/>
          <a:p>
            <a:r>
              <a:rPr lang="en-US" sz="88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577B09-AC87-1740-815B-45A946495066}"/>
              </a:ext>
            </a:extLst>
          </p:cNvPr>
          <p:cNvSpPr txBox="1">
            <a:spLocks/>
          </p:cNvSpPr>
          <p:nvPr/>
        </p:nvSpPr>
        <p:spPr>
          <a:xfrm>
            <a:off x="6810561" y="4170183"/>
            <a:ext cx="4893276" cy="2171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D32629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/>
              <a:t>Don Ward</a:t>
            </a:r>
          </a:p>
          <a:p>
            <a:r>
              <a:rPr lang="en-US" sz="2800" b="1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>
                <a:solidFill>
                  <a:schemeClr val="bg1"/>
                </a:solidFill>
                <a:hlinkClick r:id="rId5"/>
              </a:rPr>
              <a:t>donward@quickenloans.com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@donwardpeng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91038" y="1239377"/>
            <a:ext cx="11009924" cy="45243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Center(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child: new Column(	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children: [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new Text('Hello, World!')),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new Icon(</a:t>
            </a:r>
            <a:r>
              <a:rPr lang="en-US" sz="3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Icons.star</a:t>
            </a: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</a:p>
          <a:p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3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color:Colors.green</a:t>
            </a: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]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)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709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FCD3D2-0C94-E042-BE0E-F2C9DCD9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30" y="2092325"/>
            <a:ext cx="5857340" cy="26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5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4371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 Flutter?’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3B501D-EA5C-B045-989D-EC3527A9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62" y="1478261"/>
            <a:ext cx="6616096" cy="3901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1918010" y="1037063"/>
            <a:ext cx="3256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Native Apps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92790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74765-2633-9D41-A7EC-65D7CC9A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150" y="1460500"/>
            <a:ext cx="8013700" cy="393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1918009" y="1037063"/>
            <a:ext cx="4404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PhoneGap, Cordova, etc.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78913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800</Words>
  <Application>Microsoft Macintosh PowerPoint</Application>
  <PresentationFormat>Widescreen</PresentationFormat>
  <Paragraphs>300</Paragraphs>
  <Slides>47</Slides>
  <Notes>47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American Typewriter</vt:lpstr>
      <vt:lpstr>Arial</vt:lpstr>
      <vt:lpstr>Calibri</vt:lpstr>
      <vt:lpstr>Menlo</vt:lpstr>
      <vt:lpstr>Rocket Sans</vt:lpstr>
      <vt:lpstr>Office Theme</vt:lpstr>
      <vt:lpstr>Bringing ML to Mobile Apps – Let’s build an app to perform Face Recognition using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133</cp:revision>
  <cp:lastPrinted>2019-03-27T18:45:13Z</cp:lastPrinted>
  <dcterms:created xsi:type="dcterms:W3CDTF">2019-01-23T15:38:44Z</dcterms:created>
  <dcterms:modified xsi:type="dcterms:W3CDTF">2019-12-20T18:55:29Z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